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1380bb2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51380bb2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1380bb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1380bb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1380bb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1380bb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51380bb28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51380bb28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51380bb2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51380bb2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1380bb28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1380bb2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1380bb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51380bb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1380bb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1380bb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1380bb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51380bb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1380bb28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1380bb2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1380b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1380b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51380bb28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51380bb28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1380bb2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1380bb2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1380bb28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51380bb28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33a7f4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33a7f4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51380bb28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51380bb28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1380bb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1380bb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1380bb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1380bb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1380bb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1380bb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1380bb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1380bb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1380bb28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1380bb28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1380bb28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1380bb28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1380bb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1380bb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ource.android.com/security/encryption/full-dis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361278" y="1123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Android Forensics</a:t>
            </a:r>
            <a:endParaRPr sz="42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497125" y="3177400"/>
            <a:ext cx="27948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Shobhit            19CS06008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Rohit Agarwal 19CS06002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5" y="1243176"/>
            <a:ext cx="2657150" cy="26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304800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Bootloader / Recovery Mode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99450" y="991475"/>
            <a:ext cx="8587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Bootloader, or fastboot, is a BIOS-like system that packages the instructions to boot an operating system kernel and is designed to run its own debugging environment.</a:t>
            </a:r>
            <a:endParaRPr sz="22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2200">
                <a:solidFill>
                  <a:srgbClr val="000000"/>
                </a:solidFill>
              </a:rPr>
              <a:t>When unlocked allows cold boot attack to recover the key for Android's full disk encryption.</a:t>
            </a:r>
            <a:endParaRPr sz="22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2200">
                <a:solidFill>
                  <a:srgbClr val="000000"/>
                </a:solidFill>
              </a:rPr>
              <a:t>When locked prevents loading custom ROMS, kernels or start-up files on phones.</a:t>
            </a:r>
            <a:endParaRPr sz="22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2200">
                <a:solidFill>
                  <a:srgbClr val="000000"/>
                </a:solidFill>
              </a:rPr>
              <a:t>Limits the phone to mostly manufacturer and the carrier approved software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294100" y="331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00000"/>
                </a:solidFill>
              </a:rPr>
              <a:t>Rooting the device</a:t>
            </a:r>
            <a:endParaRPr b="1" sz="2200">
              <a:solidFill>
                <a:srgbClr val="000000"/>
              </a:solidFill>
            </a:endParaRPr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294100" y="991200"/>
            <a:ext cx="7505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Download and install the KingRoot app directly on the device and run it</a:t>
            </a:r>
            <a:endParaRPr sz="2200"/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The application will verify the root status; if it's not rooted, the application will prompt you to click on Start   Root. All you need to do after clicking is to wait until the process finishes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If you are prompted to allow Google to regularly check the device activity for security problems, press Decline. Once done you will get a message telling  you root was successfully installed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4800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Cracking the Pattern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18541" l="24138" r="27814" t="29375"/>
          <a:stretch/>
        </p:blipFill>
        <p:spPr>
          <a:xfrm>
            <a:off x="1405525" y="985825"/>
            <a:ext cx="6332952" cy="38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39167" l="23909" r="27926" t="33123"/>
          <a:stretch/>
        </p:blipFill>
        <p:spPr>
          <a:xfrm>
            <a:off x="1214600" y="253775"/>
            <a:ext cx="7130582" cy="2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25048" l="26458" r="52212" t="45368"/>
          <a:stretch/>
        </p:blipFill>
        <p:spPr>
          <a:xfrm>
            <a:off x="3093225" y="2636950"/>
            <a:ext cx="2957525" cy="2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166200" y="171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Cracking a Pin / Password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235500" y="578200"/>
            <a:ext cx="7367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This means that the PIN/password can be seen as password.key = SHA1($pass . $salt).MD5($pass . $salt).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25832" l="24024" r="28747" t="23959"/>
          <a:stretch/>
        </p:blipFill>
        <p:spPr>
          <a:xfrm>
            <a:off x="166200" y="1375725"/>
            <a:ext cx="8769850" cy="351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16251" l="26247" r="30041" t="44999"/>
          <a:stretch/>
        </p:blipFill>
        <p:spPr>
          <a:xfrm>
            <a:off x="381663" y="482200"/>
            <a:ext cx="8380675" cy="41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94075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Android Logical Data Acquisition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411950" y="1004900"/>
            <a:ext cx="83643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Gaining root access is a very important step in most Android forensic scenarios, and the decision to root a device or not must be taken with approval from a court of law.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Most of the commercially available forensic tools offer automated, temporary root for Android devices.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If you are willing to do it manually, most of the logical acquisition process in Android devices can be conducted using Android Debug Bridge (ADB) functionalities.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GB" sz="2200">
                <a:solidFill>
                  <a:srgbClr val="000000"/>
                </a:solidFill>
              </a:rPr>
              <a:t>Lets see Some Example….</a:t>
            </a: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83375" y="256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Android Physical Data Acquisition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283375" y="932250"/>
            <a:ext cx="8492700" cy="3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10107" l="23853" r="28324" t="25388"/>
          <a:stretch/>
        </p:blipFill>
        <p:spPr>
          <a:xfrm>
            <a:off x="1825025" y="835763"/>
            <a:ext cx="5409398" cy="41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00" y="431025"/>
            <a:ext cx="7927200" cy="6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396475" y="1232300"/>
            <a:ext cx="8250900" cy="3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As shown in the preceding screenshot, in my case the SD card is symbolically linked to /storage/sdcard.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And now, using the dd command, we can dump mtdblock1 to /sdcard. The command is as follows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dd if=/dev/block/mtdblock1 of=/storage/sdcard/physicalImage.dd bs=512 conv=notrunc,noerror,sync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00" y="3694500"/>
            <a:ext cx="7927200" cy="114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261950" y="254775"/>
            <a:ext cx="32100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T</a:t>
            </a:r>
            <a:r>
              <a:rPr lang="en-GB" sz="2200">
                <a:solidFill>
                  <a:srgbClr val="000000"/>
                </a:solidFill>
              </a:rPr>
              <a:t>o mount the dumped image, open FTK Imager after downloading and installing it. Click on File | Image Mounting, then click on the Browse button, and locate the Image.dd file you previously acquired. Then click on the Mount button; once the operation succeeds, click on Close: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9481" l="28611" r="33279" t="23223"/>
          <a:stretch/>
        </p:blipFill>
        <p:spPr>
          <a:xfrm>
            <a:off x="3514750" y="53588"/>
            <a:ext cx="5070350" cy="50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58400" y="331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Contents: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529825" y="1125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Android OS – all you need to know 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Android security model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Bypassing security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Android logical data acquisition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Android physical data acquisition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JTAG forensic examinations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Summary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47675" y="404825"/>
            <a:ext cx="2502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You can now find a drive mounted on the explorer, or via FTK Imager you can click on File | Add all attached devices and start browsing the mounted disk: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21515" l="23746" r="27200" t="26552"/>
          <a:stretch/>
        </p:blipFill>
        <p:spPr>
          <a:xfrm>
            <a:off x="2850350" y="492925"/>
            <a:ext cx="6042749" cy="40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00050" y="267900"/>
            <a:ext cx="78318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JTAG forensic examinations</a:t>
            </a:r>
            <a:endParaRPr sz="2600">
              <a:solidFill>
                <a:srgbClr val="000000"/>
              </a:solidFill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We can also use JTAGs hardware at the back of mobile phones to forensic. It is also called Chip Off Forensic Examination.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88" y="1939525"/>
            <a:ext cx="5671625" cy="2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5525" y="299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Summary</a:t>
            </a:r>
            <a:r>
              <a:rPr lang="en-GB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225025" y="910825"/>
            <a:ext cx="85512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We had a look at the Android architecture and its security models, how they are inherited and implemented. </a:t>
            </a:r>
            <a:endParaRPr sz="2200">
              <a:solidFill>
                <a:srgbClr val="00000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We saw how disk encryption has evolved through Android versions, and how Android deals with sandboxes, SELinux, and application signing.</a:t>
            </a:r>
            <a:endParaRPr sz="2200">
              <a:solidFill>
                <a:srgbClr val="00000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Then we discussed various techniques for bypassing lock screens and how to crack PINs and passwords.</a:t>
            </a:r>
            <a:endParaRPr sz="2200">
              <a:solidFill>
                <a:srgbClr val="00000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How we can acquire (logically and physically) an Android image and how we can analyze it using a free and open source tool (Autopsy), and introduced the JTAG and chip-off techniques.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261925" y="2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33A44"/>
                </a:solidFill>
              </a:rPr>
              <a:t>References:</a:t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36950" y="994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Mastering Mobile Forensics, Soufiane Tahiri Packt Publication 2016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https://source.android.com/security/encryption/full-disk</a:t>
            </a:r>
            <a:endParaRPr sz="2000">
              <a:solidFill>
                <a:srgbClr val="233A44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https://androidfilehost.com/?fid=95784891001607611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https://source.android.com/security/selinux</a:t>
            </a:r>
            <a:endParaRPr sz="2000" u="sng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https://github.com/c0d3sh3lf/Android_Forensics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/>
              <a:t>Thank You</a:t>
            </a:r>
            <a:endParaRPr sz="5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Android 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1724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6874" l="24843" r="22654" t="17499"/>
          <a:stretch/>
        </p:blipFill>
        <p:spPr>
          <a:xfrm>
            <a:off x="2689775" y="249325"/>
            <a:ext cx="5853202" cy="464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04800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Android Security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615550" y="10906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arenR"/>
            </a:pPr>
            <a:r>
              <a:rPr lang="en-GB" sz="2200">
                <a:solidFill>
                  <a:srgbClr val="000000"/>
                </a:solidFill>
              </a:rPr>
              <a:t>Full Disk Encryption   				2)   </a:t>
            </a:r>
            <a:r>
              <a:rPr lang="en-GB" sz="2200">
                <a:solidFill>
                  <a:srgbClr val="000000"/>
                </a:solidFill>
              </a:rPr>
              <a:t>Application Security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31248" l="29530" r="26875" t="26461"/>
          <a:stretch/>
        </p:blipFill>
        <p:spPr>
          <a:xfrm>
            <a:off x="1548025" y="1596625"/>
            <a:ext cx="6047952" cy="3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225025" y="245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Full Disk Encryption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114400" y="557225"/>
            <a:ext cx="8700900" cy="4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Full-disk encryption is the process of encoding all user data on an Android device using an encrypted key.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Dm-crypt based encryption.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128 (AES) with cipher-block chaining (CBC) and </a:t>
            </a:r>
            <a:r>
              <a:rPr lang="en-GB" sz="2100">
                <a:solidFill>
                  <a:srgbClr val="202124"/>
                </a:solidFill>
                <a:highlight>
                  <a:srgbClr val="FFFFFF"/>
                </a:highlight>
              </a:rPr>
              <a:t>SHA256</a:t>
            </a:r>
            <a:r>
              <a:rPr lang="en-GB" sz="2100">
                <a:solidFill>
                  <a:srgbClr val="000000"/>
                </a:solidFill>
              </a:rPr>
              <a:t>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ForceEncrypt flag is used for fast encryption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On boot Device generated 128-bit master key &amp; then hashes it with a default password &amp; stored salt and a Trusted Execution Environment signs it.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Master key is encrypted by the hash of the signature.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-GB" sz="2100">
                <a:solidFill>
                  <a:srgbClr val="000000"/>
                </a:solidFill>
              </a:rPr>
              <a:t>Four kinds of encryption states for re-encrypting the master key : Default, PIN, Password, Pattern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283375" y="27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Application Security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236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Three Main Security features of Application: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arenR"/>
            </a:pPr>
            <a:r>
              <a:rPr lang="en-GB" sz="2200">
                <a:solidFill>
                  <a:srgbClr val="000000"/>
                </a:solidFill>
              </a:rPr>
              <a:t>Application Sandboxing  2)    SELinux  3)    Application Signing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GB" sz="2200">
                <a:solidFill>
                  <a:srgbClr val="000000"/>
                </a:solidFill>
              </a:rPr>
              <a:t>Application Sandboxing and Permissions</a:t>
            </a:r>
            <a:endParaRPr sz="2200">
              <a:solidFill>
                <a:srgbClr val="000000"/>
              </a:solidFill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Own dedicated virtual sandbox.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Every application runs within the application sandbox.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Unique user ID (UID).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Process Level Isolation.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File level Isolation or Resource level Isolation.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90525" y="758425"/>
            <a:ext cx="338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&lt;manifest xmlns:android="http://schemas.android.com/apk/res/android"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package="com.example.soufiane"&gt;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&lt;uses-permission android:name="android.permission. CAPTURE_AUDIO_OUTPUT " /&gt;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&lt;/manifest&gt;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21250" l="27073" r="31089" t="22499"/>
          <a:stretch/>
        </p:blipFill>
        <p:spPr>
          <a:xfrm>
            <a:off x="3779075" y="485825"/>
            <a:ext cx="5294299" cy="40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219075" y="439325"/>
            <a:ext cx="8492700" cy="4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arenR" startAt="2"/>
            </a:pPr>
            <a:r>
              <a:rPr lang="en-GB" sz="2200">
                <a:solidFill>
                  <a:srgbClr val="000000"/>
                </a:solidFill>
              </a:rPr>
              <a:t>Security Enhanced Linux (SELinux)</a:t>
            </a:r>
            <a:endParaRPr sz="22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SELinux define boundaries for application sandboxes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Automating security policy creation.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Three basic modes of operation: disabled, permissive mode, and enforcing mode.</a:t>
            </a:r>
            <a:endParaRPr sz="1800">
              <a:solidFill>
                <a:srgbClr val="000000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arenR" startAt="2"/>
            </a:pPr>
            <a:r>
              <a:rPr lang="en-GB" sz="2200">
                <a:solidFill>
                  <a:srgbClr val="000000"/>
                </a:solidFill>
              </a:rPr>
              <a:t>Application Signing</a:t>
            </a:r>
            <a:endParaRPr sz="22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Authenticity and integrity.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Implemented by a digital signature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The certificate is mainly used to verify that application updates are coming from the right authority.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315525" y="314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Bypassing Security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369100" y="1187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Bootloader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Rooting the device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Cracking the lock </a:t>
            </a:r>
            <a:endParaRPr sz="2200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pattern</a:t>
            </a:r>
            <a:endParaRPr sz="2200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</a:rPr>
              <a:t>Cracking the pin / </a:t>
            </a:r>
            <a:endParaRPr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000000"/>
                </a:solidFill>
              </a:rPr>
              <a:t>       password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15416" l="24260" r="19373" t="41459"/>
          <a:stretch/>
        </p:blipFill>
        <p:spPr>
          <a:xfrm>
            <a:off x="3044850" y="1269400"/>
            <a:ext cx="5827752" cy="30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